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04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207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08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914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09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754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997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261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97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08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652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1591-053F-4396-BD82-B90480F89023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F2957-BC48-4C8C-B5FE-A651FDD8E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836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497" y="295915"/>
            <a:ext cx="8261005" cy="642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155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1" y="0"/>
            <a:ext cx="6633095" cy="663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74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s://spanishplans.files.wordpress.com/2013/04/banarse-agua-f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558" y="0"/>
            <a:ext cx="77404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616657" y="5718412"/>
            <a:ext cx="4885898" cy="10235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93558" y="5737006"/>
            <a:ext cx="77404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laver </a:t>
            </a:r>
            <a:r>
              <a:rPr lang="en-US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dans</a:t>
            </a: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l’eau</a:t>
            </a: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froide</a:t>
            </a:r>
            <a:endParaRPr 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938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4889" y="191067"/>
            <a:ext cx="9025389" cy="601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11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www.freysmiles.com/images/uploads/general/Child-Brushing-Teet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606" y="365125"/>
            <a:ext cx="8946008" cy="591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623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http://bed56888308e93972c04-0dfc23b7b97881dee012a129d9518bae.r34.cf1.rackcdn.com/sites/default/files/dan-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707" y="365125"/>
            <a:ext cx="6383194" cy="638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507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405" y="494659"/>
            <a:ext cx="8661779" cy="577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530" y="723330"/>
            <a:ext cx="8101880" cy="539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92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83" y="832726"/>
            <a:ext cx="7490556" cy="498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859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godllywood.com/en/files/acordar-870x418-870x4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16"/>
            <a:ext cx="12192000" cy="585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172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</Words>
  <Application>Microsoft Office PowerPoint</Application>
  <PresentationFormat>Widescreen</PresentationFormat>
  <Paragraphs>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2016-01-11T11:37:47Z</dcterms:created>
  <dcterms:modified xsi:type="dcterms:W3CDTF">2016-01-11T11:47:40Z</dcterms:modified>
</cp:coreProperties>
</file>